
<file path=[Content_Types].xml><?xml version="1.0" encoding="utf-8"?>
<Types xmlns="http://schemas.openxmlformats.org/package/2006/content-types">
  <Default Extension="glb" ContentType="model/gltf.binary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14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4EE000-1307-4C8D-8882-89852A28DBDF}" v="44" dt="2020-11-03T10:48:39.768"/>
    <p1510:client id="{A8A69BE7-4157-469A-9507-018E4BA20F26}" v="7" dt="2020-11-03T19:27:53.1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 snapToObjects="1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per van den Heuvel" userId="7d760687-d78f-459a-a2be-bf1a9b3765c2" providerId="ADAL" clId="{9B4EE000-1307-4C8D-8882-89852A28DBDF}"/>
    <pc:docChg chg="undo custSel addSld delSld modSld">
      <pc:chgData name="Jasper van den Heuvel" userId="7d760687-d78f-459a-a2be-bf1a9b3765c2" providerId="ADAL" clId="{9B4EE000-1307-4C8D-8882-89852A28DBDF}" dt="2020-11-03T10:53:03.873" v="3781" actId="20577"/>
      <pc:docMkLst>
        <pc:docMk/>
      </pc:docMkLst>
      <pc:sldChg chg="addSp delSp modSp">
        <pc:chgData name="Jasper van den Heuvel" userId="7d760687-d78f-459a-a2be-bf1a9b3765c2" providerId="ADAL" clId="{9B4EE000-1307-4C8D-8882-89852A28DBDF}" dt="2020-11-03T09:40:54.658" v="299" actId="1076"/>
        <pc:sldMkLst>
          <pc:docMk/>
          <pc:sldMk cId="913026156" sldId="256"/>
        </pc:sldMkLst>
        <pc:spChg chg="mod">
          <ac:chgData name="Jasper van den Heuvel" userId="7d760687-d78f-459a-a2be-bf1a9b3765c2" providerId="ADAL" clId="{9B4EE000-1307-4C8D-8882-89852A28DBDF}" dt="2020-11-03T09:23:19.378" v="23" actId="14100"/>
          <ac:spMkLst>
            <pc:docMk/>
            <pc:sldMk cId="913026156" sldId="256"/>
            <ac:spMk id="2" creationId="{CA2E4CFC-E6E9-F54D-8910-241C83F55F8C}"/>
          </ac:spMkLst>
        </pc:spChg>
        <pc:spChg chg="add del mod">
          <ac:chgData name="Jasper van den Heuvel" userId="7d760687-d78f-459a-a2be-bf1a9b3765c2" providerId="ADAL" clId="{9B4EE000-1307-4C8D-8882-89852A28DBDF}" dt="2020-11-03T09:23:30.931" v="76" actId="20577"/>
          <ac:spMkLst>
            <pc:docMk/>
            <pc:sldMk cId="913026156" sldId="256"/>
            <ac:spMk id="3" creationId="{74F4DAFD-940A-804C-AEB9-60DDAE2608B4}"/>
          </ac:spMkLst>
        </pc:spChg>
        <pc:picChg chg="add mod">
          <ac:chgData name="Jasper van den Heuvel" userId="7d760687-d78f-459a-a2be-bf1a9b3765c2" providerId="ADAL" clId="{9B4EE000-1307-4C8D-8882-89852A28DBDF}" dt="2020-11-03T09:40:54.658" v="299" actId="1076"/>
          <ac:picMkLst>
            <pc:docMk/>
            <pc:sldMk cId="913026156" sldId="256"/>
            <ac:picMk id="6" creationId="{057984BD-2BF2-4757-9CF5-CFB9C877CEC6}"/>
          </ac:picMkLst>
        </pc:picChg>
      </pc:sldChg>
      <pc:sldChg chg="addSp modSp">
        <pc:chgData name="Jasper van den Heuvel" userId="7d760687-d78f-459a-a2be-bf1a9b3765c2" providerId="ADAL" clId="{9B4EE000-1307-4C8D-8882-89852A28DBDF}" dt="2020-11-03T10:36:19.370" v="3186" actId="20577"/>
        <pc:sldMkLst>
          <pc:docMk/>
          <pc:sldMk cId="1535544718" sldId="258"/>
        </pc:sldMkLst>
        <pc:spChg chg="mod">
          <ac:chgData name="Jasper van den Heuvel" userId="7d760687-d78f-459a-a2be-bf1a9b3765c2" providerId="ADAL" clId="{9B4EE000-1307-4C8D-8882-89852A28DBDF}" dt="2020-11-03T09:34:04.179" v="85" actId="20577"/>
          <ac:spMkLst>
            <pc:docMk/>
            <pc:sldMk cId="1535544718" sldId="258"/>
            <ac:spMk id="4" creationId="{3E162E84-B02A-554F-A58F-C1CEF2646E23}"/>
          </ac:spMkLst>
        </pc:spChg>
        <pc:spChg chg="add mod">
          <ac:chgData name="Jasper van den Heuvel" userId="7d760687-d78f-459a-a2be-bf1a9b3765c2" providerId="ADAL" clId="{9B4EE000-1307-4C8D-8882-89852A28DBDF}" dt="2020-11-03T10:36:19.370" v="3186" actId="20577"/>
          <ac:spMkLst>
            <pc:docMk/>
            <pc:sldMk cId="1535544718" sldId="258"/>
            <ac:spMk id="5" creationId="{BC7FEE31-DF99-4B88-BFE0-4C207F01B6BE}"/>
          </ac:spMkLst>
        </pc:spChg>
        <pc:picChg chg="add mod">
          <ac:chgData name="Jasper van den Heuvel" userId="7d760687-d78f-459a-a2be-bf1a9b3765c2" providerId="ADAL" clId="{9B4EE000-1307-4C8D-8882-89852A28DBDF}" dt="2020-11-03T09:41:03.957" v="302" actId="1076"/>
          <ac:picMkLst>
            <pc:docMk/>
            <pc:sldMk cId="1535544718" sldId="258"/>
            <ac:picMk id="8" creationId="{AA5DCEB9-871A-4E94-AFCB-B060E6098BEC}"/>
          </ac:picMkLst>
        </pc:picChg>
      </pc:sldChg>
      <pc:sldChg chg="del">
        <pc:chgData name="Jasper van den Heuvel" userId="7d760687-d78f-459a-a2be-bf1a9b3765c2" providerId="ADAL" clId="{9B4EE000-1307-4C8D-8882-89852A28DBDF}" dt="2020-11-03T10:41:39.340" v="3481" actId="2696"/>
        <pc:sldMkLst>
          <pc:docMk/>
          <pc:sldMk cId="110452279" sldId="306"/>
        </pc:sldMkLst>
      </pc:sldChg>
      <pc:sldChg chg="addSp modSp">
        <pc:chgData name="Jasper van den Heuvel" userId="7d760687-d78f-459a-a2be-bf1a9b3765c2" providerId="ADAL" clId="{9B4EE000-1307-4C8D-8882-89852A28DBDF}" dt="2020-11-03T10:43:49.769" v="3532" actId="1076"/>
        <pc:sldMkLst>
          <pc:docMk/>
          <pc:sldMk cId="2337647949" sldId="314"/>
        </pc:sldMkLst>
        <pc:spChg chg="mod">
          <ac:chgData name="Jasper van den Heuvel" userId="7d760687-d78f-459a-a2be-bf1a9b3765c2" providerId="ADAL" clId="{9B4EE000-1307-4C8D-8882-89852A28DBDF}" dt="2020-11-03T10:43:42.499" v="3529" actId="14100"/>
          <ac:spMkLst>
            <pc:docMk/>
            <pc:sldMk cId="2337647949" sldId="314"/>
            <ac:spMk id="4" creationId="{3E162E84-B02A-554F-A58F-C1CEF2646E23}"/>
          </ac:spMkLst>
        </pc:spChg>
        <pc:graphicFrameChg chg="add mod modGraphic">
          <ac:chgData name="Jasper van den Heuvel" userId="7d760687-d78f-459a-a2be-bf1a9b3765c2" providerId="ADAL" clId="{9B4EE000-1307-4C8D-8882-89852A28DBDF}" dt="2020-11-03T10:43:49.769" v="3532" actId="1076"/>
          <ac:graphicFrameMkLst>
            <pc:docMk/>
            <pc:sldMk cId="2337647949" sldId="314"/>
            <ac:graphicFrameMk id="2" creationId="{03D5087D-892B-4646-B3AB-145C4AE97896}"/>
          </ac:graphicFrameMkLst>
        </pc:graphicFrameChg>
      </pc:sldChg>
      <pc:sldChg chg="modSp add">
        <pc:chgData name="Jasper van den Heuvel" userId="7d760687-d78f-459a-a2be-bf1a9b3765c2" providerId="ADAL" clId="{9B4EE000-1307-4C8D-8882-89852A28DBDF}" dt="2020-11-03T09:47:08.103" v="688" actId="20577"/>
        <pc:sldMkLst>
          <pc:docMk/>
          <pc:sldMk cId="343566809" sldId="315"/>
        </pc:sldMkLst>
        <pc:spChg chg="mod">
          <ac:chgData name="Jasper van den Heuvel" userId="7d760687-d78f-459a-a2be-bf1a9b3765c2" providerId="ADAL" clId="{9B4EE000-1307-4C8D-8882-89852A28DBDF}" dt="2020-11-03T09:41:25.226" v="306" actId="5793"/>
          <ac:spMkLst>
            <pc:docMk/>
            <pc:sldMk cId="343566809" sldId="315"/>
            <ac:spMk id="4" creationId="{3E162E84-B02A-554F-A58F-C1CEF2646E23}"/>
          </ac:spMkLst>
        </pc:spChg>
        <pc:spChg chg="mod">
          <ac:chgData name="Jasper van den Heuvel" userId="7d760687-d78f-459a-a2be-bf1a9b3765c2" providerId="ADAL" clId="{9B4EE000-1307-4C8D-8882-89852A28DBDF}" dt="2020-11-03T09:47:08.103" v="688" actId="20577"/>
          <ac:spMkLst>
            <pc:docMk/>
            <pc:sldMk cId="343566809" sldId="315"/>
            <ac:spMk id="5" creationId="{BC7FEE31-DF99-4B88-BFE0-4C207F01B6BE}"/>
          </ac:spMkLst>
        </pc:spChg>
      </pc:sldChg>
      <pc:sldChg chg="addSp delSp modSp add del">
        <pc:chgData name="Jasper van den Heuvel" userId="7d760687-d78f-459a-a2be-bf1a9b3765c2" providerId="ADAL" clId="{9B4EE000-1307-4C8D-8882-89852A28DBDF}" dt="2020-11-03T09:41:08.483" v="303" actId="2696"/>
        <pc:sldMkLst>
          <pc:docMk/>
          <pc:sldMk cId="3261626055" sldId="315"/>
        </pc:sldMkLst>
        <pc:picChg chg="add del mod">
          <ac:chgData name="Jasper van den Heuvel" userId="7d760687-d78f-459a-a2be-bf1a9b3765c2" providerId="ADAL" clId="{9B4EE000-1307-4C8D-8882-89852A28DBDF}" dt="2020-11-03T09:40:13.189" v="296" actId="478"/>
          <ac:picMkLst>
            <pc:docMk/>
            <pc:sldMk cId="3261626055" sldId="315"/>
            <ac:picMk id="7" creationId="{9FD3CDAA-C471-49CE-BF7C-860CDEA10234}"/>
          </ac:picMkLst>
        </pc:picChg>
      </pc:sldChg>
      <pc:sldChg chg="add del">
        <pc:chgData name="Jasper van den Heuvel" userId="7d760687-d78f-459a-a2be-bf1a9b3765c2" providerId="ADAL" clId="{9B4EE000-1307-4C8D-8882-89852A28DBDF}" dt="2020-11-03T09:39:27.674" v="292" actId="2696"/>
        <pc:sldMkLst>
          <pc:docMk/>
          <pc:sldMk cId="4241006256" sldId="315"/>
        </pc:sldMkLst>
      </pc:sldChg>
      <pc:sldChg chg="modSp add">
        <pc:chgData name="Jasper van den Heuvel" userId="7d760687-d78f-459a-a2be-bf1a9b3765c2" providerId="ADAL" clId="{9B4EE000-1307-4C8D-8882-89852A28DBDF}" dt="2020-11-03T10:48:41.235" v="3727" actId="6549"/>
        <pc:sldMkLst>
          <pc:docMk/>
          <pc:sldMk cId="2692748187" sldId="316"/>
        </pc:sldMkLst>
        <pc:spChg chg="mod">
          <ac:chgData name="Jasper van den Heuvel" userId="7d760687-d78f-459a-a2be-bf1a9b3765c2" providerId="ADAL" clId="{9B4EE000-1307-4C8D-8882-89852A28DBDF}" dt="2020-11-03T09:50:18.887" v="704" actId="14100"/>
          <ac:spMkLst>
            <pc:docMk/>
            <pc:sldMk cId="2692748187" sldId="316"/>
            <ac:spMk id="4" creationId="{3E162E84-B02A-554F-A58F-C1CEF2646E23}"/>
          </ac:spMkLst>
        </pc:spChg>
        <pc:spChg chg="mod">
          <ac:chgData name="Jasper van den Heuvel" userId="7d760687-d78f-459a-a2be-bf1a9b3765c2" providerId="ADAL" clId="{9B4EE000-1307-4C8D-8882-89852A28DBDF}" dt="2020-11-03T10:48:41.235" v="3727" actId="6549"/>
          <ac:spMkLst>
            <pc:docMk/>
            <pc:sldMk cId="2692748187" sldId="316"/>
            <ac:spMk id="5" creationId="{BC7FEE31-DF99-4B88-BFE0-4C207F01B6BE}"/>
          </ac:spMkLst>
        </pc:spChg>
      </pc:sldChg>
      <pc:sldChg chg="modSp add">
        <pc:chgData name="Jasper van den Heuvel" userId="7d760687-d78f-459a-a2be-bf1a9b3765c2" providerId="ADAL" clId="{9B4EE000-1307-4C8D-8882-89852A28DBDF}" dt="2020-11-03T10:12:17.272" v="1782" actId="20577"/>
        <pc:sldMkLst>
          <pc:docMk/>
          <pc:sldMk cId="113498312" sldId="317"/>
        </pc:sldMkLst>
        <pc:spChg chg="mod">
          <ac:chgData name="Jasper van den Heuvel" userId="7d760687-d78f-459a-a2be-bf1a9b3765c2" providerId="ADAL" clId="{9B4EE000-1307-4C8D-8882-89852A28DBDF}" dt="2020-11-03T09:51:37.314" v="753" actId="20577"/>
          <ac:spMkLst>
            <pc:docMk/>
            <pc:sldMk cId="113498312" sldId="317"/>
            <ac:spMk id="4" creationId="{3E162E84-B02A-554F-A58F-C1CEF2646E23}"/>
          </ac:spMkLst>
        </pc:spChg>
        <pc:spChg chg="mod">
          <ac:chgData name="Jasper van den Heuvel" userId="7d760687-d78f-459a-a2be-bf1a9b3765c2" providerId="ADAL" clId="{9B4EE000-1307-4C8D-8882-89852A28DBDF}" dt="2020-11-03T10:12:17.272" v="1782" actId="20577"/>
          <ac:spMkLst>
            <pc:docMk/>
            <pc:sldMk cId="113498312" sldId="317"/>
            <ac:spMk id="5" creationId="{BC7FEE31-DF99-4B88-BFE0-4C207F01B6BE}"/>
          </ac:spMkLst>
        </pc:spChg>
      </pc:sldChg>
      <pc:sldChg chg="add del">
        <pc:chgData name="Jasper van den Heuvel" userId="7d760687-d78f-459a-a2be-bf1a9b3765c2" providerId="ADAL" clId="{9B4EE000-1307-4C8D-8882-89852A28DBDF}" dt="2020-11-03T09:49:20.705" v="695" actId="2696"/>
        <pc:sldMkLst>
          <pc:docMk/>
          <pc:sldMk cId="4265677749" sldId="317"/>
        </pc:sldMkLst>
      </pc:sldChg>
      <pc:sldChg chg="modSp add del">
        <pc:chgData name="Jasper van den Heuvel" userId="7d760687-d78f-459a-a2be-bf1a9b3765c2" providerId="ADAL" clId="{9B4EE000-1307-4C8D-8882-89852A28DBDF}" dt="2020-11-03T09:50:09.588" v="703" actId="2696"/>
        <pc:sldMkLst>
          <pc:docMk/>
          <pc:sldMk cId="783496902" sldId="318"/>
        </pc:sldMkLst>
        <pc:spChg chg="mod">
          <ac:chgData name="Jasper van den Heuvel" userId="7d760687-d78f-459a-a2be-bf1a9b3765c2" providerId="ADAL" clId="{9B4EE000-1307-4C8D-8882-89852A28DBDF}" dt="2020-11-03T09:49:52.103" v="699" actId="20577"/>
          <ac:spMkLst>
            <pc:docMk/>
            <pc:sldMk cId="783496902" sldId="318"/>
            <ac:spMk id="5" creationId="{BC7FEE31-DF99-4B88-BFE0-4C207F01B6BE}"/>
          </ac:spMkLst>
        </pc:spChg>
      </pc:sldChg>
      <pc:sldChg chg="addSp delSp modSp add delAnim modAnim">
        <pc:chgData name="Jasper van den Heuvel" userId="7d760687-d78f-459a-a2be-bf1a9b3765c2" providerId="ADAL" clId="{9B4EE000-1307-4C8D-8882-89852A28DBDF}" dt="2020-11-03T10:50:01.429" v="3737" actId="20577"/>
        <pc:sldMkLst>
          <pc:docMk/>
          <pc:sldMk cId="1815094468" sldId="318"/>
        </pc:sldMkLst>
        <pc:spChg chg="mod">
          <ac:chgData name="Jasper van den Heuvel" userId="7d760687-d78f-459a-a2be-bf1a9b3765c2" providerId="ADAL" clId="{9B4EE000-1307-4C8D-8882-89852A28DBDF}" dt="2020-11-03T09:58:28.640" v="871" actId="5793"/>
          <ac:spMkLst>
            <pc:docMk/>
            <pc:sldMk cId="1815094468" sldId="318"/>
            <ac:spMk id="4" creationId="{3E162E84-B02A-554F-A58F-C1CEF2646E23}"/>
          </ac:spMkLst>
        </pc:spChg>
        <pc:spChg chg="mod">
          <ac:chgData name="Jasper van den Heuvel" userId="7d760687-d78f-459a-a2be-bf1a9b3765c2" providerId="ADAL" clId="{9B4EE000-1307-4C8D-8882-89852A28DBDF}" dt="2020-11-03T10:50:01.429" v="3737" actId="20577"/>
          <ac:spMkLst>
            <pc:docMk/>
            <pc:sldMk cId="1815094468" sldId="318"/>
            <ac:spMk id="5" creationId="{BC7FEE31-DF99-4B88-BFE0-4C207F01B6BE}"/>
          </ac:spMkLst>
        </pc:spChg>
        <pc:picChg chg="add del mod">
          <ac:chgData name="Jasper van den Heuvel" userId="7d760687-d78f-459a-a2be-bf1a9b3765c2" providerId="ADAL" clId="{9B4EE000-1307-4C8D-8882-89852A28DBDF}" dt="2020-11-03T10:27:23.169" v="3126" actId="478"/>
          <ac:picMkLst>
            <pc:docMk/>
            <pc:sldMk cId="1815094468" sldId="318"/>
            <ac:picMk id="6" creationId="{2468275C-3D85-44D5-A944-AAA877153C7B}"/>
          </ac:picMkLst>
        </pc:picChg>
        <pc:picChg chg="add mod">
          <ac:chgData name="Jasper van den Heuvel" userId="7d760687-d78f-459a-a2be-bf1a9b3765c2" providerId="ADAL" clId="{9B4EE000-1307-4C8D-8882-89852A28DBDF}" dt="2020-11-03T10:28:09.852" v="3131" actId="1076"/>
          <ac:picMkLst>
            <pc:docMk/>
            <pc:sldMk cId="1815094468" sldId="318"/>
            <ac:picMk id="7" creationId="{446596CF-9338-4E74-A66C-6E2FBBE459D1}"/>
          </ac:picMkLst>
        </pc:picChg>
      </pc:sldChg>
      <pc:sldChg chg="modSp add">
        <pc:chgData name="Jasper van den Heuvel" userId="7d760687-d78f-459a-a2be-bf1a9b3765c2" providerId="ADAL" clId="{9B4EE000-1307-4C8D-8882-89852A28DBDF}" dt="2020-11-03T10:21:12.230" v="2416" actId="6549"/>
        <pc:sldMkLst>
          <pc:docMk/>
          <pc:sldMk cId="981730708" sldId="319"/>
        </pc:sldMkLst>
        <pc:spChg chg="mod">
          <ac:chgData name="Jasper van den Heuvel" userId="7d760687-d78f-459a-a2be-bf1a9b3765c2" providerId="ADAL" clId="{9B4EE000-1307-4C8D-8882-89852A28DBDF}" dt="2020-11-03T10:21:12.230" v="2416" actId="6549"/>
          <ac:spMkLst>
            <pc:docMk/>
            <pc:sldMk cId="981730708" sldId="319"/>
            <ac:spMk id="5" creationId="{BC7FEE31-DF99-4B88-BFE0-4C207F01B6BE}"/>
          </ac:spMkLst>
        </pc:spChg>
      </pc:sldChg>
      <pc:sldChg chg="modSp add">
        <pc:chgData name="Jasper van den Heuvel" userId="7d760687-d78f-459a-a2be-bf1a9b3765c2" providerId="ADAL" clId="{9B4EE000-1307-4C8D-8882-89852A28DBDF}" dt="2020-11-03T10:52:14.109" v="3753" actId="20577"/>
        <pc:sldMkLst>
          <pc:docMk/>
          <pc:sldMk cId="2177482656" sldId="320"/>
        </pc:sldMkLst>
        <pc:spChg chg="mod">
          <ac:chgData name="Jasper van den Heuvel" userId="7d760687-d78f-459a-a2be-bf1a9b3765c2" providerId="ADAL" clId="{9B4EE000-1307-4C8D-8882-89852A28DBDF}" dt="2020-11-03T10:20:37.970" v="2402" actId="20577"/>
          <ac:spMkLst>
            <pc:docMk/>
            <pc:sldMk cId="2177482656" sldId="320"/>
            <ac:spMk id="4" creationId="{3E162E84-B02A-554F-A58F-C1CEF2646E23}"/>
          </ac:spMkLst>
        </pc:spChg>
        <pc:spChg chg="mod">
          <ac:chgData name="Jasper van den Heuvel" userId="7d760687-d78f-459a-a2be-bf1a9b3765c2" providerId="ADAL" clId="{9B4EE000-1307-4C8D-8882-89852A28DBDF}" dt="2020-11-03T10:52:14.109" v="3753" actId="20577"/>
          <ac:spMkLst>
            <pc:docMk/>
            <pc:sldMk cId="2177482656" sldId="320"/>
            <ac:spMk id="5" creationId="{BC7FEE31-DF99-4B88-BFE0-4C207F01B6BE}"/>
          </ac:spMkLst>
        </pc:spChg>
      </pc:sldChg>
      <pc:sldChg chg="delSp modSp add del">
        <pc:chgData name="Jasper van den Heuvel" userId="7d760687-d78f-459a-a2be-bf1a9b3765c2" providerId="ADAL" clId="{9B4EE000-1307-4C8D-8882-89852A28DBDF}" dt="2020-11-03T10:35:36.465" v="3144" actId="2696"/>
        <pc:sldMkLst>
          <pc:docMk/>
          <pc:sldMk cId="1165268262" sldId="321"/>
        </pc:sldMkLst>
        <pc:spChg chg="mod">
          <ac:chgData name="Jasper van den Heuvel" userId="7d760687-d78f-459a-a2be-bf1a9b3765c2" providerId="ADAL" clId="{9B4EE000-1307-4C8D-8882-89852A28DBDF}" dt="2020-11-03T10:35:31.202" v="3143" actId="20577"/>
          <ac:spMkLst>
            <pc:docMk/>
            <pc:sldMk cId="1165268262" sldId="321"/>
            <ac:spMk id="2" creationId="{B334A23D-7E26-7C46-BF5F-3D7160B766FA}"/>
          </ac:spMkLst>
        </pc:spChg>
        <pc:spChg chg="mod">
          <ac:chgData name="Jasper van den Heuvel" userId="7d760687-d78f-459a-a2be-bf1a9b3765c2" providerId="ADAL" clId="{9B4EE000-1307-4C8D-8882-89852A28DBDF}" dt="2020-11-03T10:34:20.554" v="3134" actId="5793"/>
          <ac:spMkLst>
            <pc:docMk/>
            <pc:sldMk cId="1165268262" sldId="321"/>
            <ac:spMk id="4" creationId="{3E162E84-B02A-554F-A58F-C1CEF2646E23}"/>
          </ac:spMkLst>
        </pc:spChg>
        <pc:spChg chg="del mod">
          <ac:chgData name="Jasper van den Heuvel" userId="7d760687-d78f-459a-a2be-bf1a9b3765c2" providerId="ADAL" clId="{9B4EE000-1307-4C8D-8882-89852A28DBDF}" dt="2020-11-03T10:35:14.132" v="3137"/>
          <ac:spMkLst>
            <pc:docMk/>
            <pc:sldMk cId="1165268262" sldId="321"/>
            <ac:spMk id="5" creationId="{BC7FEE31-DF99-4B88-BFE0-4C207F01B6BE}"/>
          </ac:spMkLst>
        </pc:spChg>
      </pc:sldChg>
      <pc:sldChg chg="modSp add">
        <pc:chgData name="Jasper van den Heuvel" userId="7d760687-d78f-459a-a2be-bf1a9b3765c2" providerId="ADAL" clId="{9B4EE000-1307-4C8D-8882-89852A28DBDF}" dt="2020-11-03T10:53:03.873" v="3781" actId="20577"/>
        <pc:sldMkLst>
          <pc:docMk/>
          <pc:sldMk cId="1918243317" sldId="321"/>
        </pc:sldMkLst>
        <pc:spChg chg="mod">
          <ac:chgData name="Jasper van den Heuvel" userId="7d760687-d78f-459a-a2be-bf1a9b3765c2" providerId="ADAL" clId="{9B4EE000-1307-4C8D-8882-89852A28DBDF}" dt="2020-11-03T10:35:58.124" v="3148" actId="5793"/>
          <ac:spMkLst>
            <pc:docMk/>
            <pc:sldMk cId="1918243317" sldId="321"/>
            <ac:spMk id="4" creationId="{3E162E84-B02A-554F-A58F-C1CEF2646E23}"/>
          </ac:spMkLst>
        </pc:spChg>
        <pc:spChg chg="mod">
          <ac:chgData name="Jasper van den Heuvel" userId="7d760687-d78f-459a-a2be-bf1a9b3765c2" providerId="ADAL" clId="{9B4EE000-1307-4C8D-8882-89852A28DBDF}" dt="2020-11-03T10:53:03.873" v="3781" actId="20577"/>
          <ac:spMkLst>
            <pc:docMk/>
            <pc:sldMk cId="1918243317" sldId="321"/>
            <ac:spMk id="5" creationId="{BC7FEE31-DF99-4B88-BFE0-4C207F01B6BE}"/>
          </ac:spMkLst>
        </pc:spChg>
      </pc:sldChg>
      <pc:sldChg chg="add del">
        <pc:chgData name="Jasper van den Heuvel" userId="7d760687-d78f-459a-a2be-bf1a9b3765c2" providerId="ADAL" clId="{9B4EE000-1307-4C8D-8882-89852A28DBDF}" dt="2020-11-03T10:26:18.864" v="3120" actId="2696"/>
        <pc:sldMkLst>
          <pc:docMk/>
          <pc:sldMk cId="2047794272" sldId="321"/>
        </pc:sldMkLst>
      </pc:sldChg>
    </pc:docChg>
  </pc:docChgLst>
  <pc:docChgLst>
    <pc:chgData name="Frank van den Bergh" userId="ab41417c-101e-459a-8026-c81a66682e2b" providerId="ADAL" clId="{A8A69BE7-4157-469A-9507-018E4BA20F26}"/>
    <pc:docChg chg="undo custSel modSld">
      <pc:chgData name="Frank van den Bergh" userId="ab41417c-101e-459a-8026-c81a66682e2b" providerId="ADAL" clId="{A8A69BE7-4157-469A-9507-018E4BA20F26}" dt="2020-11-03T19:28:43.430" v="186" actId="1076"/>
      <pc:docMkLst>
        <pc:docMk/>
      </pc:docMkLst>
      <pc:sldChg chg="modSp">
        <pc:chgData name="Frank van den Bergh" userId="ab41417c-101e-459a-8026-c81a66682e2b" providerId="ADAL" clId="{A8A69BE7-4157-469A-9507-018E4BA20F26}" dt="2020-11-03T18:56:43.597" v="0" actId="6549"/>
        <pc:sldMkLst>
          <pc:docMk/>
          <pc:sldMk cId="913026156" sldId="256"/>
        </pc:sldMkLst>
        <pc:spChg chg="mod">
          <ac:chgData name="Frank van den Bergh" userId="ab41417c-101e-459a-8026-c81a66682e2b" providerId="ADAL" clId="{A8A69BE7-4157-469A-9507-018E4BA20F26}" dt="2020-11-03T18:56:43.597" v="0" actId="6549"/>
          <ac:spMkLst>
            <pc:docMk/>
            <pc:sldMk cId="913026156" sldId="256"/>
            <ac:spMk id="2" creationId="{CA2E4CFC-E6E9-F54D-8910-241C83F55F8C}"/>
          </ac:spMkLst>
        </pc:spChg>
      </pc:sldChg>
      <pc:sldChg chg="modSp">
        <pc:chgData name="Frank van den Bergh" userId="ab41417c-101e-459a-8026-c81a66682e2b" providerId="ADAL" clId="{A8A69BE7-4157-469A-9507-018E4BA20F26}" dt="2020-11-03T18:58:07.859" v="2" actId="1076"/>
        <pc:sldMkLst>
          <pc:docMk/>
          <pc:sldMk cId="1535544718" sldId="258"/>
        </pc:sldMkLst>
        <pc:picChg chg="mod">
          <ac:chgData name="Frank van den Bergh" userId="ab41417c-101e-459a-8026-c81a66682e2b" providerId="ADAL" clId="{A8A69BE7-4157-469A-9507-018E4BA20F26}" dt="2020-11-03T18:58:07.859" v="2" actId="1076"/>
          <ac:picMkLst>
            <pc:docMk/>
            <pc:sldMk cId="1535544718" sldId="258"/>
            <ac:picMk id="8" creationId="{AA5DCEB9-871A-4E94-AFCB-B060E6098BEC}"/>
          </ac:picMkLst>
        </pc:picChg>
      </pc:sldChg>
      <pc:sldChg chg="addSp modSp">
        <pc:chgData name="Frank van den Bergh" userId="ab41417c-101e-459a-8026-c81a66682e2b" providerId="ADAL" clId="{A8A69BE7-4157-469A-9507-018E4BA20F26}" dt="2020-11-03T19:28:43.430" v="186" actId="1076"/>
        <pc:sldMkLst>
          <pc:docMk/>
          <pc:sldMk cId="2337647949" sldId="314"/>
        </pc:sldMkLst>
        <pc:spChg chg="add mod">
          <ac:chgData name="Frank van den Bergh" userId="ab41417c-101e-459a-8026-c81a66682e2b" providerId="ADAL" clId="{A8A69BE7-4157-469A-9507-018E4BA20F26}" dt="2020-11-03T19:28:40.350" v="185" actId="1076"/>
          <ac:spMkLst>
            <pc:docMk/>
            <pc:sldMk cId="2337647949" sldId="314"/>
            <ac:spMk id="8" creationId="{28B90CDB-2C2A-46CC-AB85-12C43E6FA6BF}"/>
          </ac:spMkLst>
        </pc:spChg>
        <pc:picChg chg="add mod">
          <ac:chgData name="Frank van den Bergh" userId="ab41417c-101e-459a-8026-c81a66682e2b" providerId="ADAL" clId="{A8A69BE7-4157-469A-9507-018E4BA20F26}" dt="2020-11-03T19:28:43.430" v="186" actId="1076"/>
          <ac:picMkLst>
            <pc:docMk/>
            <pc:sldMk cId="2337647949" sldId="314"/>
            <ac:picMk id="6" creationId="{E93CA493-7583-4B8B-A868-688D63313039}"/>
          </ac:picMkLst>
        </pc:picChg>
      </pc:sldChg>
      <pc:sldChg chg="modSp">
        <pc:chgData name="Frank van den Bergh" userId="ab41417c-101e-459a-8026-c81a66682e2b" providerId="ADAL" clId="{A8A69BE7-4157-469A-9507-018E4BA20F26}" dt="2020-11-03T18:58:20.061" v="3" actId="1076"/>
        <pc:sldMkLst>
          <pc:docMk/>
          <pc:sldMk cId="343566809" sldId="315"/>
        </pc:sldMkLst>
        <pc:picChg chg="mod">
          <ac:chgData name="Frank van den Bergh" userId="ab41417c-101e-459a-8026-c81a66682e2b" providerId="ADAL" clId="{A8A69BE7-4157-469A-9507-018E4BA20F26}" dt="2020-11-03T18:58:20.061" v="3" actId="1076"/>
          <ac:picMkLst>
            <pc:docMk/>
            <pc:sldMk cId="343566809" sldId="315"/>
            <ac:picMk id="8" creationId="{AA5DCEB9-871A-4E94-AFCB-B060E6098BEC}"/>
          </ac:picMkLst>
        </pc:picChg>
      </pc:sldChg>
      <pc:sldChg chg="modSp">
        <pc:chgData name="Frank van den Bergh" userId="ab41417c-101e-459a-8026-c81a66682e2b" providerId="ADAL" clId="{A8A69BE7-4157-469A-9507-018E4BA20F26}" dt="2020-11-03T18:58:30.427" v="4" actId="1076"/>
        <pc:sldMkLst>
          <pc:docMk/>
          <pc:sldMk cId="2692748187" sldId="316"/>
        </pc:sldMkLst>
        <pc:picChg chg="mod">
          <ac:chgData name="Frank van den Bergh" userId="ab41417c-101e-459a-8026-c81a66682e2b" providerId="ADAL" clId="{A8A69BE7-4157-469A-9507-018E4BA20F26}" dt="2020-11-03T18:58:30.427" v="4" actId="1076"/>
          <ac:picMkLst>
            <pc:docMk/>
            <pc:sldMk cId="2692748187" sldId="316"/>
            <ac:picMk id="8" creationId="{AA5DCEB9-871A-4E94-AFCB-B060E6098BEC}"/>
          </ac:picMkLst>
        </pc:picChg>
      </pc:sldChg>
      <pc:sldChg chg="modSp">
        <pc:chgData name="Frank van den Bergh" userId="ab41417c-101e-459a-8026-c81a66682e2b" providerId="ADAL" clId="{A8A69BE7-4157-469A-9507-018E4BA20F26}" dt="2020-11-03T18:58:40.059" v="5" actId="1076"/>
        <pc:sldMkLst>
          <pc:docMk/>
          <pc:sldMk cId="113498312" sldId="317"/>
        </pc:sldMkLst>
        <pc:picChg chg="mod">
          <ac:chgData name="Frank van den Bergh" userId="ab41417c-101e-459a-8026-c81a66682e2b" providerId="ADAL" clId="{A8A69BE7-4157-469A-9507-018E4BA20F26}" dt="2020-11-03T18:58:40.059" v="5" actId="1076"/>
          <ac:picMkLst>
            <pc:docMk/>
            <pc:sldMk cId="113498312" sldId="317"/>
            <ac:picMk id="8" creationId="{AA5DCEB9-871A-4E94-AFCB-B060E6098BEC}"/>
          </ac:picMkLst>
        </pc:picChg>
      </pc:sldChg>
      <pc:sldChg chg="modSp">
        <pc:chgData name="Frank van den Bergh" userId="ab41417c-101e-459a-8026-c81a66682e2b" providerId="ADAL" clId="{A8A69BE7-4157-469A-9507-018E4BA20F26}" dt="2020-11-03T18:58:48.195" v="6" actId="1076"/>
        <pc:sldMkLst>
          <pc:docMk/>
          <pc:sldMk cId="1815094468" sldId="318"/>
        </pc:sldMkLst>
        <pc:picChg chg="mod">
          <ac:chgData name="Frank van den Bergh" userId="ab41417c-101e-459a-8026-c81a66682e2b" providerId="ADAL" clId="{A8A69BE7-4157-469A-9507-018E4BA20F26}" dt="2020-11-03T18:58:48.195" v="6" actId="1076"/>
          <ac:picMkLst>
            <pc:docMk/>
            <pc:sldMk cId="1815094468" sldId="318"/>
            <ac:picMk id="8" creationId="{AA5DCEB9-871A-4E94-AFCB-B060E6098BEC}"/>
          </ac:picMkLst>
        </pc:picChg>
      </pc:sldChg>
      <pc:sldChg chg="modSp">
        <pc:chgData name="Frank van den Bergh" userId="ab41417c-101e-459a-8026-c81a66682e2b" providerId="ADAL" clId="{A8A69BE7-4157-469A-9507-018E4BA20F26}" dt="2020-11-03T18:58:56.794" v="7" actId="1076"/>
        <pc:sldMkLst>
          <pc:docMk/>
          <pc:sldMk cId="981730708" sldId="319"/>
        </pc:sldMkLst>
        <pc:picChg chg="mod">
          <ac:chgData name="Frank van den Bergh" userId="ab41417c-101e-459a-8026-c81a66682e2b" providerId="ADAL" clId="{A8A69BE7-4157-469A-9507-018E4BA20F26}" dt="2020-11-03T18:58:56.794" v="7" actId="1076"/>
          <ac:picMkLst>
            <pc:docMk/>
            <pc:sldMk cId="981730708" sldId="319"/>
            <ac:picMk id="8" creationId="{AA5DCEB9-871A-4E94-AFCB-B060E6098BEC}"/>
          </ac:picMkLst>
        </pc:picChg>
      </pc:sldChg>
      <pc:sldChg chg="modSp">
        <pc:chgData name="Frank van den Bergh" userId="ab41417c-101e-459a-8026-c81a66682e2b" providerId="ADAL" clId="{A8A69BE7-4157-469A-9507-018E4BA20F26}" dt="2020-11-03T19:05:16.114" v="39" actId="20577"/>
        <pc:sldMkLst>
          <pc:docMk/>
          <pc:sldMk cId="2177482656" sldId="320"/>
        </pc:sldMkLst>
        <pc:spChg chg="mod">
          <ac:chgData name="Frank van den Bergh" userId="ab41417c-101e-459a-8026-c81a66682e2b" providerId="ADAL" clId="{A8A69BE7-4157-469A-9507-018E4BA20F26}" dt="2020-11-03T19:05:16.114" v="39" actId="20577"/>
          <ac:spMkLst>
            <pc:docMk/>
            <pc:sldMk cId="2177482656" sldId="320"/>
            <ac:spMk id="5" creationId="{BC7FEE31-DF99-4B88-BFE0-4C207F01B6BE}"/>
          </ac:spMkLst>
        </pc:spChg>
        <pc:picChg chg="mod">
          <ac:chgData name="Frank van den Bergh" userId="ab41417c-101e-459a-8026-c81a66682e2b" providerId="ADAL" clId="{A8A69BE7-4157-469A-9507-018E4BA20F26}" dt="2020-11-03T18:59:04.395" v="8" actId="1076"/>
          <ac:picMkLst>
            <pc:docMk/>
            <pc:sldMk cId="2177482656" sldId="320"/>
            <ac:picMk id="8" creationId="{AA5DCEB9-871A-4E94-AFCB-B060E6098BEC}"/>
          </ac:picMkLst>
        </pc:picChg>
      </pc:sldChg>
      <pc:sldChg chg="modSp">
        <pc:chgData name="Frank van den Bergh" userId="ab41417c-101e-459a-8026-c81a66682e2b" providerId="ADAL" clId="{A8A69BE7-4157-469A-9507-018E4BA20F26}" dt="2020-11-03T19:06:57.634" v="88" actId="20577"/>
        <pc:sldMkLst>
          <pc:docMk/>
          <pc:sldMk cId="1918243317" sldId="321"/>
        </pc:sldMkLst>
        <pc:spChg chg="mod">
          <ac:chgData name="Frank van den Bergh" userId="ab41417c-101e-459a-8026-c81a66682e2b" providerId="ADAL" clId="{A8A69BE7-4157-469A-9507-018E4BA20F26}" dt="2020-11-03T19:06:57.634" v="88" actId="20577"/>
          <ac:spMkLst>
            <pc:docMk/>
            <pc:sldMk cId="1918243317" sldId="321"/>
            <ac:spMk id="5" creationId="{BC7FEE31-DF99-4B88-BFE0-4C207F01B6BE}"/>
          </ac:spMkLst>
        </pc:spChg>
        <pc:picChg chg="mod">
          <ac:chgData name="Frank van den Bergh" userId="ab41417c-101e-459a-8026-c81a66682e2b" providerId="ADAL" clId="{A8A69BE7-4157-469A-9507-018E4BA20F26}" dt="2020-11-03T18:59:11.859" v="9" actId="1076"/>
          <ac:picMkLst>
            <pc:docMk/>
            <pc:sldMk cId="1918243317" sldId="321"/>
            <ac:picMk id="8" creationId="{AA5DCEB9-871A-4E94-AFCB-B060E6098BE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A1FC2-C702-C04F-A475-381AF59DA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503445B-A78B-3342-B198-2B162B064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7E3DE8-D830-194C-8900-4069EB744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E437-5B33-0F4A-B3C5-B95F2D4B9254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89A0C2-0F0C-1941-84A8-A213F332E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0B9F63-3E7D-EE4F-8764-D5DD4E4E0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1EA-6197-B34C-B95B-CED2E1B65A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3260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67F23A-EDFA-EE42-88F7-A4243B1C0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B7A8EDE-3AD7-0741-94CA-165413EAE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D7B070-E4DE-1545-9DE7-19D57B9DB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E437-5B33-0F4A-B3C5-B95F2D4B9254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C78C5D-D469-9E49-8B54-46525407D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D822BE-10F9-EF4F-89CB-3757ECA82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1EA-6197-B34C-B95B-CED2E1B65A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775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998445A-0CE4-8C4E-8B3A-E2C41EC111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1AA3993-4CC2-E445-8234-C111168D3C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4545B1-4DBF-D144-8893-CB9E31BCA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E437-5B33-0F4A-B3C5-B95F2D4B9254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2C5A67-B0C5-4041-8C35-B672F2F45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812DEE-2D17-DB4C-B5DD-ACB743C0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1EA-6197-B34C-B95B-CED2E1B65A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4606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1CAD85-58E9-0147-B578-29B4CDD23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EE0B0B-6C7A-7C42-82ED-2FF57B613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C25A13-C4A7-2348-82A9-A7247650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E437-5B33-0F4A-B3C5-B95F2D4B9254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94D4FC-6C5C-414C-96E7-09F334DE8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A3815EB-D38C-4A48-AF0A-43DE05FFC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1EA-6197-B34C-B95B-CED2E1B65A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524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1A9CE7-0CC8-9346-BFE7-6155EF108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0950E0-3E3D-A54A-9A8B-7AE0C4DDC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4ACA38-24A0-284A-9DDB-7286A0218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E437-5B33-0F4A-B3C5-B95F2D4B9254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3279F6-FF67-F94A-91A7-CCC957571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2AE4B3-55E2-2844-89C6-A9CDBCA2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1EA-6197-B34C-B95B-CED2E1B65A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497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B4C1FC-5AC8-C445-8317-01BA03B97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64E110-7278-9141-B927-8C103013C2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09862F9-E8EC-1F49-B873-CED18F5BA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EE9054B-30D7-9348-82D9-5E543653B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E437-5B33-0F4A-B3C5-B95F2D4B9254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3CB5ACF-DCEF-824E-9624-8C8C4286C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2DE2BE4-EB80-2B48-A902-B54F0DF78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1EA-6197-B34C-B95B-CED2E1B65A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090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EF3A02-7963-514E-BB24-7BD400E46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6FDC69-60DA-0240-A7BF-35C42E1A8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E113043-74FF-C24E-97C9-6F909C7B9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7DAD336-C00E-6847-BE36-735A0B231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D67DF55-6565-AE41-9825-CC7A221EF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6A31182-88E5-074F-B448-481B1E78B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E437-5B33-0F4A-B3C5-B95F2D4B9254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55AF70E-1B2B-6349-802C-F166EB4D9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55AB26E-A131-E747-BB34-E874763E3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1EA-6197-B34C-B95B-CED2E1B65A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035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F20B87-CBFE-7945-A434-F35BE7FEB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E37C420-FEB5-FA43-8ED3-1374936C5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E437-5B33-0F4A-B3C5-B95F2D4B9254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3207F30-A5E9-A449-9D24-D46CA56C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1210E0-D8A3-4E47-A2C7-B181E5D9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1EA-6197-B34C-B95B-CED2E1B65A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870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698817F-5DAD-2142-87FB-C7A9E098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E437-5B33-0F4A-B3C5-B95F2D4B9254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E151372-3E9C-F245-8ECC-3913DC712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D3D8352-711F-1E4E-BAA8-9EFDDD22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1EA-6197-B34C-B95B-CED2E1B65A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0266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B66D39-74A1-BC46-973F-6F4EAE9C5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1FEEEA-64AB-D44F-98FD-1FDD32C70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8235E5B-71A0-9E47-B411-3394ED89B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F328F73-43BE-0C4E-949D-BBB089E0A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E437-5B33-0F4A-B3C5-B95F2D4B9254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634A84-4C8F-124A-A3CC-2E87EDB2E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771A802-31A2-F749-964D-BE662ED1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1EA-6197-B34C-B95B-CED2E1B65A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301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F56292-792E-C644-8E42-D4EDACE69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568549F-916E-7F4A-B997-8E5B02FDC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0205EDF-9C70-D645-AC4A-26D00FB90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4440D45-D398-EC49-8E73-6E9ADBB72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E437-5B33-0F4A-B3C5-B95F2D4B9254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AA5F1C4-21AE-C04D-844F-2E108156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8496B4C-D514-3B4E-A04E-78F6DA69A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1EA-6197-B34C-B95B-CED2E1B65A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091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488B147-8E31-CD44-B248-99F980003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EAF5875-59E4-374C-9B8F-11EA0F1E7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28A3DF-2F85-A34B-AE24-569BCDFC92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1E437-5B33-0F4A-B3C5-B95F2D4B9254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4F2C70-034C-4847-8E5E-65C5F63E4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C474AB-50BB-064F-9A15-9A9EC3148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251EA-6197-B34C-B95B-CED2E1B65A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268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dictaat.aii.avans.nl/dictaten/LTMAI/#/home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27CD12-A6CF-489C-ADCF-17D7E56C7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E48C8E-1009-4750-9630-436223C9E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70ACFF1E-E5E6-43E9-A5B7-33E0BEBD6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217FABC-C638-4392-847B-1D5D24ACF2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F4D7986-89F7-4A82-BCE1-D3748FA19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086EDA91-62A8-4A58-8FD1-50579B98C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2FE2666-E34E-4114-988D-0D6E0E7EF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30447EE7-0C29-4B15-AABB-C0C4A8F6A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5347D5C-1205-4D74-AA55-A6AC8C781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3696D3F-405F-490D-AF68-9BBDC7DDD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8194048F-FCD0-4944-9723-14BFD0715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F634E52A-02AD-4955-AA3F-8E8935F41F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99E661E3-26F4-4992-B424-91AAE0A00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65FC5C1D-91B5-4EBF-9A3E-BB5DC1E2A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6D39CDA7-D7D3-4FED-B2BA-40464AA42D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F7F716E2-501F-47E8-9626-D9EC5492C1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3074FC5C-533A-4B99-8B9E-ED1C65AE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00EDCFC2-0B77-4D95-8F8E-DB60A85F2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974CB405-A36B-4456-9DE3-EBE212552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D84B494-4095-4E61-B65F-34F5C6BC8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33484AA0-BE6E-4F8B-85CF-9C4C750FF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7D38E5F-6E59-41DA-B3CA-6AD28BF6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3893141"/>
            <a:ext cx="8845667" cy="1771275"/>
            <a:chOff x="1669293" y="3893141"/>
            <a:chExt cx="8845667" cy="1771275"/>
          </a:xfrm>
        </p:grpSpPr>
        <p:sp>
          <p:nvSpPr>
            <p:cNvPr id="33" name="Isosceles Triangle 39">
              <a:extLst>
                <a:ext uri="{FF2B5EF4-FFF2-40B4-BE49-F238E27FC236}">
                  <a16:creationId xmlns:a16="http://schemas.microsoft.com/office/drawing/2014/main" id="{9AF9BC5C-44FD-4080-8C54-CC4E5F83FC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A884903-3516-494A-B966-3E7651567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3893141"/>
              <a:ext cx="8845667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CA2E4CFC-E6E9-F54D-8910-241C83F55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3980237"/>
            <a:ext cx="8672295" cy="569325"/>
          </a:xfrm>
        </p:spPr>
        <p:txBody>
          <a:bodyPr>
            <a:normAutofit/>
          </a:bodyPr>
          <a:lstStyle/>
          <a:p>
            <a:r>
              <a:rPr lang="nl-NL" sz="2000" b="1" dirty="0"/>
              <a:t>Het introduceren van de eerstejaars studenten bij hun nieuwe opleiding</a:t>
            </a:r>
            <a:endParaRPr lang="nl-NL" sz="2000" dirty="0">
              <a:solidFill>
                <a:srgbClr val="FFFFFE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4F4DAFD-940A-804C-AEB9-60DDAE260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7" y="4707986"/>
            <a:ext cx="8673427" cy="522636"/>
          </a:xfrm>
        </p:spPr>
        <p:txBody>
          <a:bodyPr>
            <a:normAutofit/>
          </a:bodyPr>
          <a:lstStyle/>
          <a:p>
            <a:r>
              <a:rPr lang="nl-NL" sz="1600" dirty="0">
                <a:solidFill>
                  <a:srgbClr val="FFFFFE"/>
                </a:solidFill>
              </a:rPr>
              <a:t>Door Frank van den Bergh en Jasper van den Heuvel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2019510-1F68-48FE-8C72-905BF5582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032" y="1179555"/>
            <a:ext cx="8850737" cy="26214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CA65AE9-AA38-0744-A818-E230C23D0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624" y="1346402"/>
            <a:ext cx="7271008" cy="2302486"/>
          </a:xfrm>
          <a:prstGeom prst="rect">
            <a:avLst/>
          </a:prstGeom>
          <a:ln w="12700">
            <a:noFill/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57984BD-2BF2-4757-9CF5-CFB9C877C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2463" y="5868689"/>
            <a:ext cx="2997501" cy="88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26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E364580B-B24D-4448-B898-C13F15482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8D51EBA-B7F7-F64B-AB76-2E1713B47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8" y="3144043"/>
            <a:ext cx="1775572" cy="562264"/>
          </a:xfrm>
          <a:prstGeom prst="rect">
            <a:avLst/>
          </a:prstGeom>
        </p:spPr>
      </p:pic>
      <p:sp>
        <p:nvSpPr>
          <p:cNvPr id="19" name="Rectangle 15">
            <a:extLst>
              <a:ext uri="{FF2B5EF4-FFF2-40B4-BE49-F238E27FC236}">
                <a16:creationId xmlns:a16="http://schemas.microsoft.com/office/drawing/2014/main" id="{8CEBB63E-FF19-493F-9618-BFFB451D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-2"/>
            <a:ext cx="753770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E162E84-B02A-554F-A58F-C1CEF2646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431" y="365126"/>
            <a:ext cx="7315200" cy="8955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Uitwisselen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Ideeën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Ervaringen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ijdelijke aanduiding voor inhoud 3">
            <a:extLst>
              <a:ext uri="{FF2B5EF4-FFF2-40B4-BE49-F238E27FC236}">
                <a16:creationId xmlns:a16="http://schemas.microsoft.com/office/drawing/2014/main" id="{45C4CC04-AE26-3E49-AB80-73ACD3059DB9}"/>
              </a:ext>
            </a:extLst>
          </p:cNvPr>
          <p:cNvSpPr txBox="1">
            <a:spLocks/>
          </p:cNvSpPr>
          <p:nvPr/>
        </p:nvSpPr>
        <p:spPr>
          <a:xfrm>
            <a:off x="5189619" y="2561303"/>
            <a:ext cx="6284626" cy="32102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685165">
              <a:spcBef>
                <a:spcPts val="100"/>
              </a:spcBef>
              <a:tabLst>
                <a:tab pos="241300" algn="l"/>
              </a:tabLst>
            </a:pPr>
            <a:endParaRPr lang="en-US" sz="2000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3D-model 1" descr="Question Mark">
                <a:extLst>
                  <a:ext uri="{FF2B5EF4-FFF2-40B4-BE49-F238E27FC236}">
                    <a16:creationId xmlns:a16="http://schemas.microsoft.com/office/drawing/2014/main" id="{03D5087D-892B-4646-B3AB-145C4AE9789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58747186"/>
                  </p:ext>
                </p:extLst>
              </p:nvPr>
            </p:nvGraphicFramePr>
            <p:xfrm>
              <a:off x="6939164" y="1961676"/>
              <a:ext cx="3127987" cy="4531198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127987" cy="4531198"/>
                    </a:xfrm>
                    <a:prstGeom prst="rect">
                      <a:avLst/>
                    </a:prstGeom>
                  </am3d:spPr>
                  <am3d:camera>
                    <am3d:pos x="0" y="0" z="5861527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675758" d="1000000"/>
                    <am3d:preTrans dx="-721111" dy="-18000000" dz="8896"/>
                    <am3d:scale>
                      <am3d:sx n="1000000" d="1000000"/>
                      <am3d:sy n="1000000" d="1000000"/>
                      <am3d:sz n="1000000" d="1000000"/>
                    </am3d:scale>
                    <am3d:rot ax="315046" ay="1064572" az="96246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554462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-model 1" descr="Question Mark">
                <a:extLst>
                  <a:ext uri="{FF2B5EF4-FFF2-40B4-BE49-F238E27FC236}">
                    <a16:creationId xmlns:a16="http://schemas.microsoft.com/office/drawing/2014/main" id="{03D5087D-892B-4646-B3AB-145C4AE9789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39164" y="1961676"/>
                <a:ext cx="3127987" cy="4531198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kstvak 4">
            <a:extLst>
              <a:ext uri="{FF2B5EF4-FFF2-40B4-BE49-F238E27FC236}">
                <a16:creationId xmlns:a16="http://schemas.microsoft.com/office/drawing/2014/main" id="{28B90CDB-2C2A-46CC-AB85-12C43E6FA6BF}"/>
              </a:ext>
            </a:extLst>
          </p:cNvPr>
          <p:cNvSpPr txBox="1"/>
          <p:nvPr/>
        </p:nvSpPr>
        <p:spPr>
          <a:xfrm>
            <a:off x="1320219" y="5572766"/>
            <a:ext cx="2616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1000" dirty="0">
                <a:solidFill>
                  <a:schemeClr val="bg1"/>
                </a:solidFill>
              </a:rPr>
              <a:t>Contact:</a:t>
            </a:r>
          </a:p>
          <a:p>
            <a:pPr lvl="0"/>
            <a:endParaRPr lang="nl-NL" sz="1000" dirty="0">
              <a:solidFill>
                <a:schemeClr val="bg1"/>
              </a:solidFill>
            </a:endParaRPr>
          </a:p>
          <a:p>
            <a:pPr lvl="0"/>
            <a:r>
              <a:rPr lang="nl-NL" sz="1000" dirty="0">
                <a:solidFill>
                  <a:schemeClr val="bg1"/>
                </a:solidFill>
              </a:rPr>
              <a:t>fgl.vandenbergh@avans.nl</a:t>
            </a:r>
          </a:p>
          <a:p>
            <a:pPr lvl="0"/>
            <a:endParaRPr lang="nl-NL" sz="1000" dirty="0">
              <a:solidFill>
                <a:schemeClr val="bg1"/>
              </a:solidFill>
            </a:endParaRPr>
          </a:p>
          <a:p>
            <a:pPr lvl="0"/>
            <a:r>
              <a:rPr lang="nl-NL" sz="1000" dirty="0">
                <a:solidFill>
                  <a:schemeClr val="bg1"/>
                </a:solidFill>
              </a:rPr>
              <a:t>jlg.vandenheuvel@avans.nl</a:t>
            </a:r>
          </a:p>
          <a:p>
            <a:pPr lvl="0"/>
            <a:endParaRPr lang="nl-NL" sz="1000" dirty="0">
              <a:solidFill>
                <a:schemeClr val="bg1"/>
              </a:solidFill>
            </a:endParaRPr>
          </a:p>
        </p:txBody>
      </p:sp>
      <p:pic>
        <p:nvPicPr>
          <p:cNvPr id="6" name="Graphic 5" descr="Email">
            <a:extLst>
              <a:ext uri="{FF2B5EF4-FFF2-40B4-BE49-F238E27FC236}">
                <a16:creationId xmlns:a16="http://schemas.microsoft.com/office/drawing/2014/main" id="{E93CA493-7583-4B8B-A868-688D633130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2910" y="557847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47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162E84-B02A-554F-A58F-C1CEF2646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9" y="627564"/>
            <a:ext cx="747417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Programma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334A23D-7E26-7C46-BF5F-3D7160B766FA}"/>
              </a:ext>
            </a:extLst>
          </p:cNvPr>
          <p:cNvSpPr/>
          <p:nvPr/>
        </p:nvSpPr>
        <p:spPr>
          <a:xfrm>
            <a:off x="670659" y="1810623"/>
            <a:ext cx="8075220" cy="4544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nl-NL" sz="22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200" dirty="0"/>
              <a:t> </a:t>
            </a:r>
            <a:endParaRPr lang="nl-NL" sz="22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200" dirty="0"/>
              <a:t> </a:t>
            </a:r>
            <a:endParaRPr lang="nl-NL" sz="22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200" dirty="0"/>
              <a:t> </a:t>
            </a:r>
            <a:endParaRPr lang="nl-NL" sz="2200" dirty="0">
              <a:effectLst/>
            </a:endParaRP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798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8D51EBA-B7F7-F64B-AB76-2E1713B47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197503"/>
            <a:ext cx="1462088" cy="46299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C7FEE31-DF99-4B88-BFE0-4C207F01B6BE}"/>
              </a:ext>
            </a:extLst>
          </p:cNvPr>
          <p:cNvSpPr txBox="1"/>
          <p:nvPr/>
        </p:nvSpPr>
        <p:spPr>
          <a:xfrm>
            <a:off x="627529" y="2272682"/>
            <a:ext cx="77453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Situatie maart – augustus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Uitgangspunten introductie en studentenbinding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Voorbereiding introductie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Activiteiten introductie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Onderhouden binding, betrokkenheid en activeren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Uitwisselen ervaringen en ideeën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A5DCEB9-871A-4E94-AFCB-B060E6098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000" y="167685"/>
            <a:ext cx="1991084" cy="58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44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162E84-B02A-554F-A58F-C1CEF2646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9" y="627564"/>
            <a:ext cx="747417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z="3600" dirty="0"/>
              <a:t>Situatie maart – augustus 2020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334A23D-7E26-7C46-BF5F-3D7160B766FA}"/>
              </a:ext>
            </a:extLst>
          </p:cNvPr>
          <p:cNvSpPr/>
          <p:nvPr/>
        </p:nvSpPr>
        <p:spPr>
          <a:xfrm>
            <a:off x="670659" y="1810623"/>
            <a:ext cx="8075220" cy="4544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nl-NL" sz="22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200" dirty="0"/>
              <a:t> </a:t>
            </a:r>
            <a:endParaRPr lang="nl-NL" sz="22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200" dirty="0"/>
              <a:t> </a:t>
            </a:r>
            <a:endParaRPr lang="nl-NL" sz="22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200" dirty="0"/>
              <a:t> </a:t>
            </a:r>
            <a:endParaRPr lang="nl-NL" sz="2200" dirty="0">
              <a:effectLst/>
            </a:endParaRP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798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8D51EBA-B7F7-F64B-AB76-2E1713B47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197503"/>
            <a:ext cx="1462088" cy="46299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C7FEE31-DF99-4B88-BFE0-4C207F01B6BE}"/>
              </a:ext>
            </a:extLst>
          </p:cNvPr>
          <p:cNvSpPr txBox="1"/>
          <p:nvPr/>
        </p:nvSpPr>
        <p:spPr>
          <a:xfrm>
            <a:off x="627529" y="2272682"/>
            <a:ext cx="77453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Online lessen bij Avans (gebouw dicht)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Leerlingen middelbare school: geen/weinig lessen en geen eindexamen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Studenten MBO: mogelijke vertraging bij afronding studie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  <a:p>
            <a:r>
              <a:rPr lang="nl-NL" dirty="0"/>
              <a:t>Vooruitzichten nieuwe studiejaar: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Geen/weinig fysieke activiteiten tijdens introductieweek alles op 1.5m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Reizen buiten de spits voor studenten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Lessen online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A5DCEB9-871A-4E94-AFCB-B060E6098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858" y="169200"/>
            <a:ext cx="1991084" cy="58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6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162E84-B02A-554F-A58F-C1CEF2646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9" y="627564"/>
            <a:ext cx="918229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z="3600" dirty="0"/>
              <a:t>Uitgangspunten introductie en studentenbinding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334A23D-7E26-7C46-BF5F-3D7160B766FA}"/>
              </a:ext>
            </a:extLst>
          </p:cNvPr>
          <p:cNvSpPr/>
          <p:nvPr/>
        </p:nvSpPr>
        <p:spPr>
          <a:xfrm>
            <a:off x="670659" y="1810623"/>
            <a:ext cx="8075220" cy="4544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nl-NL" sz="22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200" dirty="0"/>
              <a:t> </a:t>
            </a:r>
            <a:endParaRPr lang="nl-NL" sz="22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200" dirty="0"/>
              <a:t> </a:t>
            </a:r>
            <a:endParaRPr lang="nl-NL" sz="22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200" dirty="0"/>
              <a:t> </a:t>
            </a:r>
            <a:endParaRPr lang="nl-NL" sz="2200" dirty="0">
              <a:effectLst/>
            </a:endParaRP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798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8D51EBA-B7F7-F64B-AB76-2E1713B47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197503"/>
            <a:ext cx="1462088" cy="46299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C7FEE31-DF99-4B88-BFE0-4C207F01B6BE}"/>
              </a:ext>
            </a:extLst>
          </p:cNvPr>
          <p:cNvSpPr txBox="1"/>
          <p:nvPr/>
        </p:nvSpPr>
        <p:spPr>
          <a:xfrm>
            <a:off x="627529" y="2272682"/>
            <a:ext cx="77453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Leuke activiteiten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Sfeer zetten (familiegevoel)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Elkaar leren kennen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Docenten leren kennen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Kennis maken met de opleiding (vakken en organisatorisch)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Samenwerken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Introductie SV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Intro papa/mama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A5DCEB9-871A-4E94-AFCB-B060E6098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000" y="167685"/>
            <a:ext cx="1991084" cy="58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48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162E84-B02A-554F-A58F-C1CEF2646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8" y="627564"/>
            <a:ext cx="942282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z="3600" dirty="0"/>
              <a:t>Voorbereiding introductie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334A23D-7E26-7C46-BF5F-3D7160B766FA}"/>
              </a:ext>
            </a:extLst>
          </p:cNvPr>
          <p:cNvSpPr/>
          <p:nvPr/>
        </p:nvSpPr>
        <p:spPr>
          <a:xfrm>
            <a:off x="670659" y="1810623"/>
            <a:ext cx="8075220" cy="4544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nl-NL" sz="22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200" dirty="0"/>
              <a:t> </a:t>
            </a:r>
            <a:endParaRPr lang="nl-NL" sz="22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200" dirty="0"/>
              <a:t> </a:t>
            </a:r>
            <a:endParaRPr lang="nl-NL" sz="22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200" dirty="0"/>
              <a:t> </a:t>
            </a:r>
            <a:endParaRPr lang="nl-NL" sz="2200" dirty="0">
              <a:effectLst/>
            </a:endParaRP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798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8D51EBA-B7F7-F64B-AB76-2E1713B47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197503"/>
            <a:ext cx="1462088" cy="46299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C7FEE31-DF99-4B88-BFE0-4C207F01B6BE}"/>
              </a:ext>
            </a:extLst>
          </p:cNvPr>
          <p:cNvSpPr txBox="1"/>
          <p:nvPr/>
        </p:nvSpPr>
        <p:spPr>
          <a:xfrm>
            <a:off x="627528" y="2274838"/>
            <a:ext cx="77453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dirty="0"/>
              <a:t>Communicatie: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Whatsapp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Teams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>
                <a:hlinkClick r:id="rId3"/>
              </a:rPr>
              <a:t>Webdictaat</a:t>
            </a:r>
            <a:endParaRPr lang="nl-N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 err="1"/>
              <a:t>Discord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Activiteiten/spellen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Online activiteiten/spellen voor puntentelling gedurende de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Eind van de week winnend groepje bekend maken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A5DCEB9-871A-4E94-AFCB-B060E6098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000" y="167685"/>
            <a:ext cx="1991084" cy="58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8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162E84-B02A-554F-A58F-C1CEF2646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8" y="627564"/>
            <a:ext cx="942282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z="3600" dirty="0"/>
              <a:t>Activiteiten introductie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334A23D-7E26-7C46-BF5F-3D7160B766FA}"/>
              </a:ext>
            </a:extLst>
          </p:cNvPr>
          <p:cNvSpPr/>
          <p:nvPr/>
        </p:nvSpPr>
        <p:spPr>
          <a:xfrm>
            <a:off x="670659" y="1810623"/>
            <a:ext cx="8075220" cy="4544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nl-NL" sz="22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200" dirty="0"/>
              <a:t> </a:t>
            </a:r>
            <a:endParaRPr lang="nl-NL" sz="22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200" dirty="0"/>
              <a:t> </a:t>
            </a:r>
            <a:endParaRPr lang="nl-NL" sz="22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200" dirty="0"/>
              <a:t> </a:t>
            </a:r>
            <a:endParaRPr lang="nl-NL" sz="2200" dirty="0">
              <a:effectLst/>
            </a:endParaRP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798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8D51EBA-B7F7-F64B-AB76-2E1713B47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197503"/>
            <a:ext cx="1462088" cy="46299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C7FEE31-DF99-4B88-BFE0-4C207F01B6BE}"/>
              </a:ext>
            </a:extLst>
          </p:cNvPr>
          <p:cNvSpPr txBox="1"/>
          <p:nvPr/>
        </p:nvSpPr>
        <p:spPr>
          <a:xfrm>
            <a:off x="627528" y="2274838"/>
            <a:ext cx="77453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Verhaallijn gedurende de week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Docent van de opleiding probeerde een automatisch nakijk programma te maken, alleen is de AI ontspoort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AI wil opleiding en school vernietigen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AI heeft een andere docent gehypnotiseerd en hem een bom laten plaatsen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Iedere dag nieuwe hints verstopt in online tools/bijeenkomsten in de vorm van ingewikkelde puzzels: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Maandag: ontdekken wie de bommen </a:t>
            </a:r>
            <a:r>
              <a:rPr lang="nl-NL" dirty="0" err="1"/>
              <a:t>plaatser</a:t>
            </a:r>
            <a:r>
              <a:rPr lang="nl-NL" dirty="0"/>
              <a:t> is.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Dinsdag: ontdekken motief bommen </a:t>
            </a:r>
            <a:r>
              <a:rPr lang="nl-NL" dirty="0" err="1"/>
              <a:t>plaatser</a:t>
            </a: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Woensdag: ontmaskeren maker van de AI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Donderdag: zoeken naar de bom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Vrijdag: eindconclusie ontmantelen bom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A5DCEB9-871A-4E94-AFCB-B060E6098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000" y="167685"/>
            <a:ext cx="1991084" cy="58571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46596CF-9338-4E74-A66C-6E2FBBE45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464" y="4847391"/>
            <a:ext cx="3574416" cy="201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94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162E84-B02A-554F-A58F-C1CEF2646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8" y="627564"/>
            <a:ext cx="942282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z="3600" dirty="0"/>
              <a:t>Activiteiten introductie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334A23D-7E26-7C46-BF5F-3D7160B766FA}"/>
              </a:ext>
            </a:extLst>
          </p:cNvPr>
          <p:cNvSpPr/>
          <p:nvPr/>
        </p:nvSpPr>
        <p:spPr>
          <a:xfrm>
            <a:off x="670659" y="1810623"/>
            <a:ext cx="8075220" cy="4544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nl-NL" sz="22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200" dirty="0"/>
              <a:t> </a:t>
            </a:r>
            <a:endParaRPr lang="nl-NL" sz="22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200" dirty="0"/>
              <a:t> </a:t>
            </a:r>
            <a:endParaRPr lang="nl-NL" sz="22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200" dirty="0"/>
              <a:t> </a:t>
            </a:r>
            <a:endParaRPr lang="nl-NL" sz="2200" dirty="0">
              <a:effectLst/>
            </a:endParaRP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798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8D51EBA-B7F7-F64B-AB76-2E1713B47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197503"/>
            <a:ext cx="1462088" cy="46299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C7FEE31-DF99-4B88-BFE0-4C207F01B6BE}"/>
              </a:ext>
            </a:extLst>
          </p:cNvPr>
          <p:cNvSpPr txBox="1"/>
          <p:nvPr/>
        </p:nvSpPr>
        <p:spPr>
          <a:xfrm>
            <a:off x="627528" y="2274838"/>
            <a:ext cx="77453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Maandag: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Aftrap en introductie verhaallijn middels filmpje (gespeeld door docenten)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SLB les met afsluitende activiteit: keep </a:t>
            </a:r>
            <a:r>
              <a:rPr lang="nl-NL" dirty="0" err="1"/>
              <a:t>talking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nobody</a:t>
            </a:r>
            <a:r>
              <a:rPr lang="nl-NL" dirty="0"/>
              <a:t> </a:t>
            </a:r>
            <a:r>
              <a:rPr lang="nl-NL" dirty="0" err="1"/>
              <a:t>explodes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Middagprogramma online gamen via </a:t>
            </a:r>
            <a:r>
              <a:rPr lang="nl-NL" dirty="0" err="1"/>
              <a:t>discord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/>
              <a:t>Dinsdag – woensdag - donderdag (doordraaischema +/- 30 studenten)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Fotospeurtocht stad + </a:t>
            </a:r>
            <a:r>
              <a:rPr lang="nl-NL" dirty="0" err="1"/>
              <a:t>labinstructie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Online </a:t>
            </a:r>
            <a:r>
              <a:rPr lang="nl-NL" dirty="0" err="1"/>
              <a:t>Pubquiz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Online bordspellenmiddag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/>
              <a:t>Vrijdag: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Online Ontmaskeringsbijeenkomst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/>
              <a:t>Alles aangevuld met online lessen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A5DCEB9-871A-4E94-AFCB-B060E6098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000" y="167685"/>
            <a:ext cx="1991084" cy="58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30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162E84-B02A-554F-A58F-C1CEF2646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8" y="627564"/>
            <a:ext cx="942282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z="3600" dirty="0"/>
              <a:t>Conclusie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334A23D-7E26-7C46-BF5F-3D7160B766FA}"/>
              </a:ext>
            </a:extLst>
          </p:cNvPr>
          <p:cNvSpPr/>
          <p:nvPr/>
        </p:nvSpPr>
        <p:spPr>
          <a:xfrm>
            <a:off x="670659" y="1810623"/>
            <a:ext cx="8075220" cy="4544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nl-NL" sz="22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200" dirty="0"/>
              <a:t> </a:t>
            </a:r>
            <a:endParaRPr lang="nl-NL" sz="22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200" dirty="0"/>
              <a:t> </a:t>
            </a:r>
            <a:endParaRPr lang="nl-NL" sz="22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200" dirty="0"/>
              <a:t> </a:t>
            </a:r>
            <a:endParaRPr lang="nl-NL" sz="2200" dirty="0">
              <a:effectLst/>
            </a:endParaRP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798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8D51EBA-B7F7-F64B-AB76-2E1713B47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197503"/>
            <a:ext cx="1462088" cy="46299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C7FEE31-DF99-4B88-BFE0-4C207F01B6BE}"/>
              </a:ext>
            </a:extLst>
          </p:cNvPr>
          <p:cNvSpPr txBox="1"/>
          <p:nvPr/>
        </p:nvSpPr>
        <p:spPr>
          <a:xfrm>
            <a:off x="627528" y="2274838"/>
            <a:ext cx="80752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Activiteiten zijn goed ontvangen (studenten zien en waarderen het werk dat er in is gestoken)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Binnen de groepjes is er veel communicatie en men heeft elkaar leren kennen (</a:t>
            </a:r>
            <a:r>
              <a:rPr lang="nl-NL" dirty="0" err="1"/>
              <a:t>Discord</a:t>
            </a:r>
            <a:r>
              <a:rPr lang="nl-NL" dirty="0"/>
              <a:t> is erg actief, zelfs maanden later nog)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Middels de video’s, lessen en activiteiten zijn de docenten geïntroduceerd.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Binnen de groepjes is samengewerkt om de puzzels en activiteiten te volbrengen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In de Whatsapp groepjes hebben ze een intro papa/mama om vragen aan te stellen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De SV heeft zich geïntroduceerd middels de georganiseerde activiteiten.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A5DCEB9-871A-4E94-AFCB-B060E6098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000" y="167685"/>
            <a:ext cx="1991084" cy="58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82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162E84-B02A-554F-A58F-C1CEF2646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8" y="627564"/>
            <a:ext cx="942282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z="3600" dirty="0"/>
              <a:t>Onderhouden binding, betrokkenheid en activeren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334A23D-7E26-7C46-BF5F-3D7160B766FA}"/>
              </a:ext>
            </a:extLst>
          </p:cNvPr>
          <p:cNvSpPr/>
          <p:nvPr/>
        </p:nvSpPr>
        <p:spPr>
          <a:xfrm>
            <a:off x="670659" y="1810623"/>
            <a:ext cx="8075220" cy="4544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nl-NL" sz="22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200" dirty="0"/>
              <a:t> </a:t>
            </a:r>
            <a:endParaRPr lang="nl-NL" sz="22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200" dirty="0"/>
              <a:t> </a:t>
            </a:r>
            <a:endParaRPr lang="nl-NL" sz="22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200" dirty="0"/>
              <a:t> </a:t>
            </a:r>
            <a:endParaRPr lang="nl-NL" sz="2200" dirty="0">
              <a:effectLst/>
            </a:endParaRP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798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8D51EBA-B7F7-F64B-AB76-2E1713B47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197503"/>
            <a:ext cx="1462088" cy="46299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C7FEE31-DF99-4B88-BFE0-4C207F01B6BE}"/>
              </a:ext>
            </a:extLst>
          </p:cNvPr>
          <p:cNvSpPr txBox="1"/>
          <p:nvPr/>
        </p:nvSpPr>
        <p:spPr>
          <a:xfrm>
            <a:off x="627528" y="2274838"/>
            <a:ext cx="80752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dirty="0"/>
              <a:t>Situatie: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Lessen zijn online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enkele practica fysiek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lvl="0"/>
            <a:r>
              <a:rPr lang="nl-NL" dirty="0"/>
              <a:t>Extra activiteiten: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Inleveren van aantekeningen gemaakt in de les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Meer formatief toetsen voor het vak programmeren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Wiskunde afronden met behulp van online </a:t>
            </a:r>
            <a:r>
              <a:rPr lang="nl-NL" dirty="0" err="1"/>
              <a:t>tooling</a:t>
            </a:r>
            <a:endParaRPr lang="nl-N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Intensivering SLB lessen afwisselend online/fysiek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1x per week 1,5 uur begeleide zelfstudie (door 2 docenten)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Oprichten studiegroepjes (studenten koppelen om samen te studeren)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A5DCEB9-871A-4E94-AFCB-B060E6098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000" y="167685"/>
            <a:ext cx="1991084" cy="58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4331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F20B36A20F2A41A7105EB9F78B798E" ma:contentTypeVersion="12" ma:contentTypeDescription="Create a new document." ma:contentTypeScope="" ma:versionID="48d320bad072db8b8cfb55ee771cb9d6">
  <xsd:schema xmlns:xsd="http://www.w3.org/2001/XMLSchema" xmlns:xs="http://www.w3.org/2001/XMLSchema" xmlns:p="http://schemas.microsoft.com/office/2006/metadata/properties" xmlns:ns2="a24e9797-c9de-4ae0-9124-5b215385d802" xmlns:ns3="85fa55d4-3ee8-4bc4-8fbc-63473e847397" targetNamespace="http://schemas.microsoft.com/office/2006/metadata/properties" ma:root="true" ma:fieldsID="72b022bd715acdcb27185067476fdfe4" ns2:_="" ns3:_="">
    <xsd:import namespace="a24e9797-c9de-4ae0-9124-5b215385d802"/>
    <xsd:import namespace="85fa55d4-3ee8-4bc4-8fbc-63473e8473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4e9797-c9de-4ae0-9124-5b215385d8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fa55d4-3ee8-4bc4-8fbc-63473e84739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5B7FB9-743D-4C3C-8A55-7576BDE01B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649FA8-53A4-44E0-913F-D1B57BA95F7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9804708-8861-4429-B65E-B4DAAE0D294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513</Words>
  <Application>Microsoft Office PowerPoint</Application>
  <PresentationFormat>Widescreen</PresentationFormat>
  <Paragraphs>125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Het introduceren van de eerstejaars studenten bij hun nieuwe opleiding</vt:lpstr>
      <vt:lpstr>Programma</vt:lpstr>
      <vt:lpstr>Situatie maart – augustus 2020</vt:lpstr>
      <vt:lpstr>Uitgangspunten introductie en studentenbinding</vt:lpstr>
      <vt:lpstr>Voorbereiding introductie</vt:lpstr>
      <vt:lpstr>Activiteiten introductie</vt:lpstr>
      <vt:lpstr>Activiteiten introductie</vt:lpstr>
      <vt:lpstr>Conclusie</vt:lpstr>
      <vt:lpstr>Onderhouden binding, betrokkenheid en activeren</vt:lpstr>
      <vt:lpstr>Uitwisselen Ideeën en Ervaringen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Competentieprofiel</dc:title>
  <dc:creator>Janette Bezemer-Nagtegaal</dc:creator>
  <cp:lastModifiedBy>Frank van den Bergh</cp:lastModifiedBy>
  <cp:revision>4</cp:revision>
  <dcterms:created xsi:type="dcterms:W3CDTF">2020-07-08T08:50:47Z</dcterms:created>
  <dcterms:modified xsi:type="dcterms:W3CDTF">2020-11-03T19:28:54Z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0x0101002AF20B36A20F2A41A7105EB9F78B798E</vt:lpwstr>
  </property>
</Properties>
</file>